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5" r:id="rId2"/>
    <p:sldId id="268" r:id="rId3"/>
    <p:sldId id="306" r:id="rId4"/>
    <p:sldId id="271" r:id="rId5"/>
    <p:sldId id="273" r:id="rId6"/>
    <p:sldId id="316" r:id="rId7"/>
    <p:sldId id="318" r:id="rId8"/>
    <p:sldId id="313" r:id="rId9"/>
    <p:sldId id="314" r:id="rId10"/>
    <p:sldId id="315" r:id="rId11"/>
    <p:sldId id="297" r:id="rId12"/>
    <p:sldId id="270" r:id="rId13"/>
    <p:sldId id="317" r:id="rId14"/>
    <p:sldId id="312" r:id="rId15"/>
    <p:sldId id="305" r:id="rId16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67" autoAdjust="0"/>
    <p:restoredTop sz="95994" autoAdjust="0"/>
  </p:normalViewPr>
  <p:slideViewPr>
    <p:cSldViewPr snapToGrid="0" snapToObjects="1">
      <p:cViewPr varScale="1">
        <p:scale>
          <a:sx n="102" d="100"/>
          <a:sy n="102" d="100"/>
        </p:scale>
        <p:origin x="1014" y="108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</a:t>
            </a:r>
            <a:r>
              <a:rPr lang="en-US"/>
              <a:t>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qualtrics.com/support/survey-platform/getting-started/survey-platform-overview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2031325"/>
          </a:xfrm>
        </p:spPr>
        <p:txBody>
          <a:bodyPr/>
          <a:lstStyle/>
          <a:p>
            <a:r>
              <a:rPr lang="en-US" dirty="0"/>
              <a:t>Qualtrics tips at CSU</a:t>
            </a:r>
            <a:br>
              <a:rPr lang="en-US" dirty="0"/>
            </a:br>
            <a:r>
              <a:rPr lang="en-US" dirty="0"/>
              <a:t>Student Affairs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452945"/>
          </a:xfrm>
        </p:spPr>
        <p:txBody>
          <a:bodyPr/>
          <a:lstStyle/>
          <a:p>
            <a:r>
              <a:rPr lang="en-US" dirty="0"/>
              <a:t>Mike Brake, 1/28/2020</a:t>
            </a:r>
          </a:p>
        </p:txBody>
      </p:sp>
    </p:spTree>
    <p:extLst>
      <p:ext uri="{BB962C8B-B14F-4D97-AF65-F5344CB8AC3E}">
        <p14:creationId xmlns:p14="http://schemas.microsoft.com/office/powerpoint/2010/main" val="1314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chunks showing/hiding?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1945404"/>
          </a:xfrm>
        </p:spPr>
        <p:txBody>
          <a:bodyPr/>
          <a:lstStyle/>
          <a:p>
            <a:r>
              <a:rPr lang="en-US" dirty="0" smtClean="0"/>
              <a:t>Survey Flow!!!!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41" y="2142524"/>
            <a:ext cx="8829675" cy="458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57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</p:spPr>
        <p:txBody>
          <a:bodyPr/>
          <a:lstStyle/>
          <a:p>
            <a:r>
              <a:rPr lang="en-US" dirty="0"/>
              <a:t>CSU look and feel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910CD-719D-4D56-B260-31E83549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0" y="265327"/>
            <a:ext cx="3390900" cy="2295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2"/>
            <a:ext cx="12561453" cy="972830"/>
          </a:xfrm>
        </p:spPr>
        <p:txBody>
          <a:bodyPr/>
          <a:lstStyle/>
          <a:p>
            <a:r>
              <a:rPr lang="en-US" dirty="0"/>
              <a:t>Student Affairs has a Library.  Feel free to save your customizations to it and look for those we have already created</a:t>
            </a:r>
          </a:p>
          <a:p>
            <a:r>
              <a:rPr lang="en-US" dirty="0"/>
              <a:t>General Tab, then the Header drop down box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02199" y="3"/>
            <a:ext cx="1979802" cy="41147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Survey Creation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715ED-1F81-4DA8-B4BB-37B2A6C5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578" y="3054631"/>
            <a:ext cx="5066621" cy="36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9" y="791941"/>
            <a:ext cx="6975835" cy="694681"/>
          </a:xfrm>
        </p:spPr>
        <p:txBody>
          <a:bodyPr/>
          <a:lstStyle/>
          <a:p>
            <a:r>
              <a:rPr lang="en-US" dirty="0"/>
              <a:t>Edit the CSU Survey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95167" y="1578901"/>
            <a:ext cx="4039498" cy="18911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adjust colors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accessibility, change the </a:t>
            </a:r>
            <a:r>
              <a:rPr lang="en-US" dirty="0">
                <a:sym typeface="Wingdings" panose="05000000000000000000" pitchFamily="2" charset="2"/>
              </a:rPr>
              <a:t> and  arrows to also say Next  and  Previous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31217" y="1572211"/>
            <a:ext cx="62122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Blue 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‘edit’ link will appear.  Click that and look for the SURVEY words and replace them with what you want.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966492" lvl="1" indent="-457200">
              <a:buAutoNum type="arabicPeriod"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85442" y="791941"/>
            <a:ext cx="4149223" cy="694681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3846" kern="1200">
                <a:solidFill>
                  <a:schemeClr val="tx2"/>
                </a:solidFill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Additional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E29618-55D2-4B48-B6A4-5D879B4F1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955" y="1746667"/>
            <a:ext cx="2552700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5C3D49-EA5A-4828-97DA-103C9FDF4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58" y="3940031"/>
            <a:ext cx="8963025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3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9" y="834735"/>
            <a:ext cx="6975835" cy="694681"/>
          </a:xfrm>
        </p:spPr>
        <p:txBody>
          <a:bodyPr/>
          <a:lstStyle/>
          <a:p>
            <a:r>
              <a:rPr lang="en-US" dirty="0" err="1"/>
              <a:t>Qualtrics</a:t>
            </a:r>
            <a:r>
              <a:rPr lang="en-US" dirty="0"/>
              <a:t> Data and Analysis</a:t>
            </a:r>
          </a:p>
        </p:txBody>
      </p:sp>
      <p:pic>
        <p:nvPicPr>
          <p:cNvPr id="3074" name="Picture 2" descr="Filtering and Recorded Responses/Responses in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88" y="1529416"/>
            <a:ext cx="8886825" cy="4933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9" y="834735"/>
            <a:ext cx="6975835" cy="694681"/>
          </a:xfrm>
        </p:spPr>
        <p:txBody>
          <a:bodyPr/>
          <a:lstStyle/>
          <a:p>
            <a:r>
              <a:rPr lang="en-US" dirty="0" err="1"/>
              <a:t>Qualtrics</a:t>
            </a:r>
            <a:r>
              <a:rPr lang="en-US" dirty="0"/>
              <a:t> Reports</a:t>
            </a:r>
          </a:p>
        </p:txBody>
      </p:sp>
      <p:pic>
        <p:nvPicPr>
          <p:cNvPr id="4098" name="Picture 2" descr="menu for selecting report pages along the left, visualization editing pane on the right, and the customized report in the mi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62" y="1529416"/>
            <a:ext cx="9286875" cy="5076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6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95059" y="-4797126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8075" y="2695562"/>
            <a:ext cx="12561453" cy="1107996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074" y="5369311"/>
            <a:ext cx="12561452" cy="452945"/>
          </a:xfrm>
        </p:spPr>
        <p:txBody>
          <a:bodyPr/>
          <a:lstStyle/>
          <a:p>
            <a:r>
              <a:rPr lang="en-US" dirty="0"/>
              <a:t>Who are you and what is one data item you find most interesting?</a:t>
            </a:r>
          </a:p>
        </p:txBody>
      </p:sp>
    </p:spTree>
    <p:extLst>
      <p:ext uri="{BB962C8B-B14F-4D97-AF65-F5344CB8AC3E}">
        <p14:creationId xmlns:p14="http://schemas.microsoft.com/office/powerpoint/2010/main" val="9499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95059" y="-4797126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8075" y="2695562"/>
            <a:ext cx="12561453" cy="1107996"/>
          </a:xfrm>
        </p:spPr>
        <p:txBody>
          <a:bodyPr/>
          <a:lstStyle/>
          <a:p>
            <a:r>
              <a:rPr lang="en-US" dirty="0"/>
              <a:t>Goals!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074" y="5369311"/>
            <a:ext cx="12561452" cy="452945"/>
          </a:xfrm>
        </p:spPr>
        <p:txBody>
          <a:bodyPr/>
          <a:lstStyle/>
          <a:p>
            <a:r>
              <a:rPr lang="en-US" dirty="0"/>
              <a:t>What would you like to get out of this session today?</a:t>
            </a:r>
          </a:p>
        </p:txBody>
      </p:sp>
    </p:spTree>
    <p:extLst>
      <p:ext uri="{BB962C8B-B14F-4D97-AF65-F5344CB8AC3E}">
        <p14:creationId xmlns:p14="http://schemas.microsoft.com/office/powerpoint/2010/main" val="20614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Qualtrics</a:t>
            </a:r>
            <a:r>
              <a:rPr lang="en-US" dirty="0"/>
              <a:t> Online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1003352"/>
          </a:xfrm>
        </p:spPr>
        <p:txBody>
          <a:bodyPr/>
          <a:lstStyle/>
          <a:p>
            <a:r>
              <a:rPr lang="en-US" dirty="0"/>
              <a:t>It’s really well done!</a:t>
            </a:r>
          </a:p>
          <a:p>
            <a:r>
              <a:rPr lang="en-US" dirty="0">
                <a:hlinkClick r:id="rId2"/>
              </a:rPr>
              <a:t>https://www.qualtrics.com/support/survey-platform/getting-started/survey-platform-overview/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64" y="3723882"/>
            <a:ext cx="9391650" cy="2228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21072" y="4364610"/>
            <a:ext cx="1046375" cy="593889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328" y="1968377"/>
            <a:ext cx="9744199" cy="1846659"/>
          </a:xfrm>
        </p:spPr>
        <p:txBody>
          <a:bodyPr/>
          <a:lstStyle/>
          <a:p>
            <a:r>
              <a:rPr lang="en-US" dirty="0"/>
              <a:t>Most of this presentation is interactive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45328" y="4381997"/>
            <a:ext cx="9744199" cy="486543"/>
          </a:xfrm>
        </p:spPr>
        <p:txBody>
          <a:bodyPr/>
          <a:lstStyle/>
          <a:p>
            <a:r>
              <a:rPr lang="en-US" dirty="0"/>
              <a:t>Login to http://colostate.qualtrics.com</a:t>
            </a:r>
          </a:p>
        </p:txBody>
      </p:sp>
    </p:spTree>
    <p:extLst>
      <p:ext uri="{BB962C8B-B14F-4D97-AF65-F5344CB8AC3E}">
        <p14:creationId xmlns:p14="http://schemas.microsoft.com/office/powerpoint/2010/main" val="9006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9" y="834735"/>
            <a:ext cx="6975835" cy="694681"/>
          </a:xfrm>
        </p:spPr>
        <p:txBody>
          <a:bodyPr/>
          <a:lstStyle/>
          <a:p>
            <a:r>
              <a:rPr lang="en-US" dirty="0" err="1"/>
              <a:t>Qualtrics</a:t>
            </a:r>
            <a:r>
              <a:rPr lang="en-US" dirty="0"/>
              <a:t> Projects Panel</a:t>
            </a:r>
          </a:p>
        </p:txBody>
      </p:sp>
      <p:pic>
        <p:nvPicPr>
          <p:cNvPr id="1026" name="Picture 2" descr="https://www.qualtrics.com/support/wp-content/uploads/2018/05/projects-page-basic-overview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59" y="1529416"/>
            <a:ext cx="8096250" cy="4876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</p:spPr>
        <p:txBody>
          <a:bodyPr/>
          <a:lstStyle/>
          <a:p>
            <a:r>
              <a:rPr lang="en-US" dirty="0" smtClean="0"/>
              <a:t>Question Types:</a:t>
            </a:r>
            <a:br>
              <a:rPr lang="en-US" dirty="0" smtClean="0"/>
            </a:br>
            <a:r>
              <a:rPr lang="en-US" dirty="0" smtClean="0"/>
              <a:t>Favorites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23791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Matrix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Descriptive Text </a:t>
            </a:r>
            <a:r>
              <a:rPr lang="en-US" smtClean="0"/>
              <a:t>for instructions!</a:t>
            </a:r>
            <a:endParaRPr lang="en-US" dirty="0"/>
          </a:p>
        </p:txBody>
      </p:sp>
      <p:pic>
        <p:nvPicPr>
          <p:cNvPr id="1026" name="Picture 2" descr="Survey editor layout"/>
          <p:cNvPicPr>
            <a:picLocks noGrp="1" noChangeAspect="1" noChangeArrowheads="1"/>
          </p:cNvPicPr>
          <p:nvPr>
            <p:ph type="ch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036619"/>
            <a:ext cx="6862763" cy="38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3632" y="1018359"/>
            <a:ext cx="4845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Qualtrics</a:t>
            </a:r>
            <a:r>
              <a:rPr lang="en-US" sz="3200" dirty="0"/>
              <a:t> </a:t>
            </a:r>
            <a:r>
              <a:rPr lang="en-US" sz="3200" dirty="0" smtClean="0"/>
              <a:t>Survey Pane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45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1975926"/>
          </a:xfrm>
        </p:spPr>
        <p:txBody>
          <a:bodyPr/>
          <a:lstStyle/>
          <a:p>
            <a:r>
              <a:rPr lang="en-US" dirty="0" smtClean="0"/>
              <a:t>Based on participant answers</a:t>
            </a:r>
          </a:p>
          <a:p>
            <a:r>
              <a:rPr lang="en-US" dirty="0" smtClean="0"/>
              <a:t>Based on data you know ahead of time</a:t>
            </a:r>
          </a:p>
          <a:p>
            <a:r>
              <a:rPr lang="en-US" dirty="0" smtClean="0"/>
              <a:t>Based on randomness</a:t>
            </a:r>
          </a:p>
          <a:p>
            <a:r>
              <a:rPr lang="en-US" dirty="0" smtClean="0"/>
              <a:t>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question/answer options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3487108"/>
          </a:xfrm>
        </p:spPr>
        <p:txBody>
          <a:bodyPr/>
          <a:lstStyle/>
          <a:p>
            <a:r>
              <a:rPr lang="en-US" dirty="0" smtClean="0"/>
              <a:t>Skip Logic</a:t>
            </a:r>
          </a:p>
          <a:p>
            <a:pPr marL="699614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Display Logic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Piped answers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030" y="2555302"/>
            <a:ext cx="4705350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030" y="4065238"/>
            <a:ext cx="2752725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38" y="3844763"/>
            <a:ext cx="6437607" cy="1513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965" y="5585728"/>
            <a:ext cx="2847975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334" y="5585728"/>
            <a:ext cx="300990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62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231</Words>
  <Application>Microsoft Office PowerPoint</Application>
  <PresentationFormat>Custom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Franklin Gothic Book</vt:lpstr>
      <vt:lpstr>Wingdings</vt:lpstr>
      <vt:lpstr>Office Theme</vt:lpstr>
      <vt:lpstr>PowerPoint Presentation</vt:lpstr>
      <vt:lpstr>PowerPoint Presentation</vt:lpstr>
      <vt:lpstr>PowerPoint Presentation</vt:lpstr>
      <vt:lpstr>Qualtrics Online Help</vt:lpstr>
      <vt:lpstr>Most of this presentation is interactive</vt:lpstr>
      <vt:lpstr>Qualtrics Projects Panel</vt:lpstr>
      <vt:lpstr>Question Types: Favorites</vt:lpstr>
      <vt:lpstr>Changing questions</vt:lpstr>
      <vt:lpstr>Changing question/answer options</vt:lpstr>
      <vt:lpstr>Big chunks showing/hiding?</vt:lpstr>
      <vt:lpstr>CSU look and feel</vt:lpstr>
      <vt:lpstr>Edit the CSU Survey Header</vt:lpstr>
      <vt:lpstr>Qualtrics Data and Analysis</vt:lpstr>
      <vt:lpstr>Qualtrics Reports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Mike Brake</cp:lastModifiedBy>
  <cp:revision>181</cp:revision>
  <dcterms:created xsi:type="dcterms:W3CDTF">2015-06-30T23:05:53Z</dcterms:created>
  <dcterms:modified xsi:type="dcterms:W3CDTF">2020-01-28T17:58:35Z</dcterms:modified>
</cp:coreProperties>
</file>